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defaultTextStyle>
    <a:defPPr>
      <a:defRPr lang="fa-I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B7B86-31C3-3784-4D4E-6A1F4419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E4E5C-7D11-2055-7F25-85103525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8B47-659C-4C8A-96C7-5FB896C46081}" type="datetimeFigureOut">
              <a:rPr lang="fa-IR" smtClean="0"/>
              <a:t>08/05/1447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C783C-7ADC-C6D5-2F18-428440A2E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33654-F374-4CDA-7B31-7AA4F4C01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5E102-F930-4AE5-86F8-5A52F6D09C5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49890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3A930C-34C5-1667-3933-5FE5B88D7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13B86-03D5-E3E6-8AEE-8D6C187BD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67088-BD73-016A-1EDB-DC843200FB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B8B47-659C-4C8A-96C7-5FB896C46081}" type="datetimeFigureOut">
              <a:rPr lang="fa-IR" smtClean="0"/>
              <a:t>08/05/1447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13655-90D6-C6DD-ACD7-2D26857AB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47DB-EE83-0998-3B03-0F5C8B5ED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5E102-F930-4AE5-86F8-5A52F6D09C5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52598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9CF0CEB-2126-954B-E0FA-196D4DCD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 rtl="1"/>
            <a:r>
              <a:rPr lang="fa-IR" sz="3600" b="0">
                <a:solidFill>
                  <a:schemeClr val="bg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زمان بین تبدیل </a:t>
            </a:r>
            <a:r>
              <a:rPr lang="fa-IR" sz="3600" b="0">
                <a:solidFill>
                  <a:srgbClr val="F67B44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قابلیت‌های هوش مصنوعی نسل جدید</a:t>
            </a:r>
            <a:r>
              <a:rPr lang="fa-IR" sz="3600" b="0">
                <a:solidFill>
                  <a:schemeClr val="bg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 به مزیت و ضرورت رقابتی، به طور  چشمگیری کوتاه‌تر  از   زمان </a:t>
            </a:r>
            <a:r>
              <a:rPr lang="fa-IR" sz="3600" b="0">
                <a:solidFill>
                  <a:srgbClr val="F67B44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تغییرات فناوری‌های پیشین </a:t>
            </a:r>
            <a:r>
              <a:rPr lang="fa-IR" sz="3600" b="0">
                <a:solidFill>
                  <a:schemeClr val="bg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است.</a:t>
            </a:r>
            <a:endParaRPr lang="fa-IR" sz="3600" b="0" dirty="0">
              <a:solidFill>
                <a:schemeClr val="bg1"/>
              </a:solidFill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E871A1-B68A-A2DB-74CE-471E5B8781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4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68A83D-363E-B3A3-7989-342EC091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FF4AF-B139-3F96-7894-593BD5805F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76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63FD90B-8297-6AF3-9F0D-98C4FB3A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925B9-8934-1BA3-32EA-1E9D2DCA0D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2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000188-2811-DAC8-65AE-59DA479E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A5342F-02DB-7531-8C54-C5403566DC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4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B9AC6DD-29CF-333B-2E2E-D186753CF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EDAD2-83BF-A921-5E9D-3E4F13158A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7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8F9D24-CD19-B478-8765-69E2382AC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95F039-A424-8BFC-507F-2EE089BB4B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36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FBE5F69-1816-9B8B-B289-2F664362A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5074-C321-7063-4FD3-554F23C240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02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5F7C043-AE51-42CE-5DC9-D640F4106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336C50-81E6-0498-D90C-16CEEBA715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19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190BB3A-90CB-7D4C-8A28-683E5768E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52A61-4A59-BE86-5A2C-4F80BAD53C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2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2DA407-11AE-40AA-29AE-A0FB8BFA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65DE9-AC50-BA05-A7AC-EA7DE8E85A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8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59D755-5EA2-06EE-238B-BA1C7F07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56071-8045-D3BC-9C2B-BCACE04906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45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788B7F-B95E-89EC-F158-4C058784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DD001-D59C-3F56-21EF-CB50C7F237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19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95E95FA-8A76-F470-044F-46155B052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4F225-B9CA-7622-533B-79BF293E40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52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F83497-D572-6AE0-5967-E86B77AD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ACBC1-3BB2-66A0-8765-68E071D414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8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BB372D-36F0-9F46-C786-3BD89FDA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57C2BF-A57E-729B-E2D6-3514979B0F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97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9184B18-D26F-BCBD-75B2-5A08D4B1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CFE446-8436-2F4A-AE45-887C429BD3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07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50E080C-1466-5032-3D05-938A05D5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a-IR" sz="2800">
                <a:solidFill>
                  <a:schemeClr val="lt1"/>
                </a:solidFill>
                <a:latin typeface="Yekan Bakh ExtraBold" panose="00000900000000000000" pitchFamily="50" charset="-78"/>
                <a:ea typeface="Vazirmatn"/>
                <a:cs typeface="Yekan Bakh ExtraBold" panose="00000900000000000000" pitchFamily="50" charset="-78"/>
                <a:sym typeface="Vazirmatn"/>
              </a:rPr>
              <a:t>با سپاس از  حُسن توجه شما</a:t>
            </a:r>
          </a:p>
          <a:p>
            <a:pPr marL="0" lvl="0" indent="0" algn="ctr" rtl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rPr lang="fa-IR" sz="2060">
                <a:solidFill>
                  <a:schemeClr val="lt1"/>
                </a:solidFill>
                <a:latin typeface="Yekan Bakh ExtraBold" panose="00000900000000000000" pitchFamily="50" charset="-78"/>
                <a:ea typeface="Vazirmatn"/>
                <a:cs typeface="Yekan Bakh ExtraBold" panose="00000900000000000000" pitchFamily="50" charset="-78"/>
                <a:sym typeface="Vazirmatn"/>
              </a:rPr>
              <a:t> تیم ماهر مشاوران</a:t>
            </a:r>
            <a:endParaRPr lang="fa-IR" sz="2060" dirty="0">
              <a:solidFill>
                <a:schemeClr val="lt1"/>
              </a:solidFill>
              <a:latin typeface="Yekan Bakh ExtraBold" panose="00000900000000000000" pitchFamily="50" charset="-78"/>
              <a:ea typeface="Vazirmatn"/>
              <a:cs typeface="Yekan Bakh ExtraBold" panose="00000900000000000000" pitchFamily="50" charset="-78"/>
              <a:sym typeface="Vazirmat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65623-CE90-E09A-F44E-A8879AC321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2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7988405-8F51-5792-F1E1-93C431A86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C6F162-AE94-7DF7-8AD2-661EA600AA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84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53C4CF-D7EC-861C-1760-64C2ABE76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2DCB7-EFCC-676B-903F-E3D06114C2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14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0DA9FE-BBAA-CC4E-430F-F247B02E9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F90D7-1CED-8EDA-C722-56ECA237CA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98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9DC6E98-0919-A208-2692-3BAC74430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88B74-21F8-78F4-50F4-258F5FCC72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17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AD7A7C-06D3-A07E-AA51-A97CDD7E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902C1-999D-7551-C58B-B2BD80233F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43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A77DDEE-0B77-C054-CC03-0B6392BC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45DB41-D2DD-9574-EDCB-16825920B2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69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E441C3C-D56A-ECF6-062F-8EA4DECA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12C69-10C2-363B-2176-8EE94F225D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95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</Words>
  <Application>Microsoft Office PowerPoint</Application>
  <PresentationFormat>On-screen Show (16:9)</PresentationFormat>
  <Paragraphs>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Diba</vt:lpstr>
      <vt:lpstr>Yekan Bakh ExtraBold</vt:lpstr>
      <vt:lpstr>Office Theme</vt:lpstr>
      <vt:lpstr>زمان بین تبدیل قابلیت‌های هوش مصنوعی نسل جدید به مزیت و ضرورت رقابتی، به طور  چشمگیری کوتاه‌تر  از   زمان تغییرات فناوری‌های پیشین است.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با سپاس از  حُسن توجه شما  تیم ماهر مشاوران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zahra javan</dc:creator>
  <cp:lastModifiedBy>zahra javan</cp:lastModifiedBy>
  <cp:revision>1</cp:revision>
  <dcterms:created xsi:type="dcterms:W3CDTF">2025-10-28T22:36:15Z</dcterms:created>
  <dcterms:modified xsi:type="dcterms:W3CDTF">2025-10-28T22:36:15Z</dcterms:modified>
</cp:coreProperties>
</file>